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ea40dcd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ea40dcd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ea40dcd4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ea40dcd4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ea40dcd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ea40dcd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ea40dcd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ea40dcd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ea40dcd4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ea40dcd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ea40dcd4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ea40dcd4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ea40dcd4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ea40dcd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ea40dcd4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ea40dcd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ea40dcd4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ea40dcd4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ea40dcd4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ea40dcd4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ea40dcd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ea40dcd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ea40dc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ea40dc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ea40dcd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ea40dcd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ea40d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ea40d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ea40dcd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ea40dcd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ea40dcd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ea40dcd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ea40dc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ea40dc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ea40dcd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ea40dcd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ea40dcd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ea40dcd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ea40dcd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ea40dcd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ea40dcd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ea40dcd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ea40dcd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ea40dcd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ea40dcd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ea40dcd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ea40dcd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ea40dcd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ea40dcd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ea40dcd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ea40dcd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ea40dcd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ea40dcd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ea40dcd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ea40dcd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ea40dcd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ea40dcd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ea40dcd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ea40dcd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ea40dcd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ea40dcd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ea40dcd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ea40dcd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ea40dcd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ea40dcd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ea40dcd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ea40dcd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ea40dcd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ea40dcd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ea40dcd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ea40dcd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ea40dcd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efde8c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efde8c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efde8c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efde8c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efde8ca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efde8ca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efde8c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efde8c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efde8ca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efde8ca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efde8c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efde8c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efde8ca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efde8ca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ea40dcd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ea40dcd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efde8ca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efde8ca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efde8ca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efde8ca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efde8ca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efde8ca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ea40dcd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ea40dcd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ea40dcd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ea40dcd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ea40dcd4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ea40dcd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ea40dcd4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ea40dcd4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mozilla.org/en-US/docs/AJAX/Getting_Started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.mozilla.org/en-US/docs/AJAX/Getting_Started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eveloper.mozilla.org/en-US/docs/AJAX/Getting_Started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.mozilla.org/en-US/docs/AJAX/Getting_Started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mozilla.org/en-US/docs/AJAX/Getting_Started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mozilla.org/en-US/docs/AJAX/Getting_Started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docs/AJAX/Getting_Started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veloper.mozilla.org/en-US/docs/AJAX/Getting_Started" TargetMode="External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ampproject.org/how-it-work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JavaScript and XML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/>
        </p:nvSpPr>
        <p:spPr>
          <a:xfrm>
            <a:off x="5378075" y="4822025"/>
            <a:ext cx="3765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https://developer.mozilla.org/en-US/docs/AJAX/Getting_Started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02" name="Google Shape;1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733600"/>
            <a:ext cx="62484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type="title"/>
          </p:nvPr>
        </p:nvSpPr>
        <p:spPr>
          <a:xfrm>
            <a:off x="311700" y="1924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order to make an HTTP request to the server using JavaScript, you need an instance of a class that provides this functionality.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/>
        </p:nvSpPr>
        <p:spPr>
          <a:xfrm>
            <a:off x="5378075" y="4822025"/>
            <a:ext cx="3765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https://developer.mozilla.org/en-US/docs/AJAX/Getting_Started</a:t>
            </a:r>
            <a:r>
              <a:rPr lang="en" sz="1000"/>
              <a:t> </a:t>
            </a:r>
            <a:endParaRPr sz="1000"/>
          </a:p>
        </p:txBody>
      </p:sp>
      <p:sp>
        <p:nvSpPr>
          <p:cNvPr id="109" name="Google Shape;109;p23"/>
          <p:cNvSpPr txBox="1"/>
          <p:nvPr/>
        </p:nvSpPr>
        <p:spPr>
          <a:xfrm>
            <a:off x="-60850" y="1438450"/>
            <a:ext cx="9144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xhr.onreadystatechange = nameOfTheFunction;</a:t>
            </a:r>
            <a:endParaRPr b="1" sz="2400">
              <a:solidFill>
                <a:srgbClr val="0000FF"/>
              </a:solidFill>
            </a:endParaRPr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733600"/>
            <a:ext cx="62484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/>
          <p:nvPr>
            <p:ph type="title"/>
          </p:nvPr>
        </p:nvSpPr>
        <p:spPr>
          <a:xfrm>
            <a:off x="311700" y="2593950"/>
            <a:ext cx="8520600" cy="17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the HTTP request object which JavaScript function will handle processing the response from the server. Set the </a:t>
            </a:r>
            <a:r>
              <a:rPr b="1" lang="en" sz="1800">
                <a:solidFill>
                  <a:srgbClr val="0000FF"/>
                </a:solidFill>
              </a:rPr>
              <a:t>onreadystatechange</a:t>
            </a:r>
            <a:r>
              <a:rPr lang="en" sz="1800"/>
              <a:t> property of the object to the name of the JavaScript function that should be called when the state of the request changes.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/>
        </p:nvSpPr>
        <p:spPr>
          <a:xfrm>
            <a:off x="5378075" y="4822025"/>
            <a:ext cx="3765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https://developer.mozilla.org/en-US/docs/AJAX/Getting_Started</a:t>
            </a:r>
            <a:r>
              <a:rPr lang="en" sz="1000"/>
              <a:t> </a:t>
            </a:r>
            <a:endParaRPr sz="1000"/>
          </a:p>
        </p:txBody>
      </p:sp>
      <p:sp>
        <p:nvSpPr>
          <p:cNvPr id="117" name="Google Shape;117;p24"/>
          <p:cNvSpPr txBox="1"/>
          <p:nvPr>
            <p:ph type="title"/>
          </p:nvPr>
        </p:nvSpPr>
        <p:spPr>
          <a:xfrm>
            <a:off x="311700" y="2593950"/>
            <a:ext cx="8520600" cy="17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the HTTP request object which JavaScript function will handle processing the response from the server. Set the </a:t>
            </a:r>
            <a:r>
              <a:rPr b="1" lang="en" sz="1800">
                <a:solidFill>
                  <a:srgbClr val="0000FF"/>
                </a:solidFill>
              </a:rPr>
              <a:t>onreadystatechange</a:t>
            </a:r>
            <a:r>
              <a:rPr lang="en" sz="1800"/>
              <a:t> property of the object to the name of the JavaScript function that should be called when the state of the request changes.</a:t>
            </a:r>
            <a:endParaRPr sz="1800"/>
          </a:p>
        </p:txBody>
      </p:sp>
      <p:sp>
        <p:nvSpPr>
          <p:cNvPr id="118" name="Google Shape;118;p24"/>
          <p:cNvSpPr txBox="1"/>
          <p:nvPr/>
        </p:nvSpPr>
        <p:spPr>
          <a:xfrm>
            <a:off x="-60850" y="1438450"/>
            <a:ext cx="9144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xhr.onreadystatechange = function(){ 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// process the server response </a:t>
            </a:r>
            <a:endParaRPr b="1" sz="2400">
              <a:solidFill>
                <a:srgbClr val="0000FF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};</a:t>
            </a:r>
            <a:endParaRPr b="1" sz="2400">
              <a:solidFill>
                <a:srgbClr val="0000FF"/>
              </a:solidFill>
            </a:endParaRPr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733600"/>
            <a:ext cx="62484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/>
        </p:nvSpPr>
        <p:spPr>
          <a:xfrm>
            <a:off x="5378075" y="4822025"/>
            <a:ext cx="3765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https://developer.mozilla.org/en-US/docs/AJAX/Getting_Started</a:t>
            </a:r>
            <a:r>
              <a:rPr lang="en" sz="1000"/>
              <a:t> </a:t>
            </a:r>
            <a:endParaRPr sz="1000"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3484025"/>
            <a:ext cx="8520600" cy="13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you've declared what will happen as soon as you receive the response, you need to actually make the request. You need to call the </a:t>
            </a:r>
            <a:r>
              <a:rPr b="1" lang="en" sz="1800">
                <a:solidFill>
                  <a:srgbClr val="0000FF"/>
                </a:solidFill>
              </a:rPr>
              <a:t>open()</a:t>
            </a:r>
            <a:r>
              <a:rPr lang="en" sz="1800"/>
              <a:t> and </a:t>
            </a:r>
            <a:r>
              <a:rPr b="1" lang="en" sz="1800">
                <a:solidFill>
                  <a:srgbClr val="0000FF"/>
                </a:solidFill>
              </a:rPr>
              <a:t>send()</a:t>
            </a:r>
            <a:r>
              <a:rPr lang="en" sz="1800"/>
              <a:t> methods of the HTTP request class</a:t>
            </a:r>
            <a:endParaRPr sz="1800"/>
          </a:p>
        </p:txBody>
      </p:sp>
      <p:sp>
        <p:nvSpPr>
          <p:cNvPr id="126" name="Google Shape;126;p25"/>
          <p:cNvSpPr txBox="1"/>
          <p:nvPr/>
        </p:nvSpPr>
        <p:spPr>
          <a:xfrm>
            <a:off x="-60850" y="1438450"/>
            <a:ext cx="91440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xhr.onreadystatechange = function(){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process the server response </a:t>
            </a:r>
            <a:endParaRPr sz="18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};</a:t>
            </a:r>
            <a:endParaRPr sz="1800"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733600"/>
            <a:ext cx="62484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>
            <a:off x="2397975" y="2298125"/>
            <a:ext cx="67461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xhr.</a:t>
            </a:r>
            <a:r>
              <a:rPr b="1" lang="en" sz="1800">
                <a:solidFill>
                  <a:srgbClr val="0000FF"/>
                </a:solidFill>
              </a:rPr>
              <a:t>open</a:t>
            </a:r>
            <a:r>
              <a:rPr lang="en" sz="1800"/>
              <a:t>('GET','http://www.example.org/some.file', true); xhr.</a:t>
            </a:r>
            <a:r>
              <a:rPr b="1" lang="en" sz="1800">
                <a:solidFill>
                  <a:srgbClr val="0000FF"/>
                </a:solidFill>
              </a:rPr>
              <a:t>send</a:t>
            </a:r>
            <a:r>
              <a:rPr lang="en" sz="1800"/>
              <a:t>(null);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3484025"/>
            <a:ext cx="8520600" cy="13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you've declared what will happen as soon as you receive the response, you need to actually make the request. You need to call the </a:t>
            </a:r>
            <a:r>
              <a:rPr b="1" lang="en" sz="1800">
                <a:solidFill>
                  <a:srgbClr val="0000FF"/>
                </a:solidFill>
              </a:rPr>
              <a:t>open()</a:t>
            </a:r>
            <a:r>
              <a:rPr lang="en" sz="1800"/>
              <a:t> and </a:t>
            </a:r>
            <a:r>
              <a:rPr b="1" lang="en" sz="1800">
                <a:solidFill>
                  <a:srgbClr val="0000FF"/>
                </a:solidFill>
              </a:rPr>
              <a:t>send()</a:t>
            </a:r>
            <a:r>
              <a:rPr lang="en" sz="1800"/>
              <a:t> methods of the HTTP request class</a:t>
            </a:r>
            <a:endParaRPr sz="1800"/>
          </a:p>
        </p:txBody>
      </p:sp>
      <p:sp>
        <p:nvSpPr>
          <p:cNvPr id="134" name="Google Shape;134;p26"/>
          <p:cNvSpPr txBox="1"/>
          <p:nvPr/>
        </p:nvSpPr>
        <p:spPr>
          <a:xfrm>
            <a:off x="-60850" y="1438450"/>
            <a:ext cx="91440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xhr.onreadystatechange = function(){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process the server response </a:t>
            </a:r>
            <a:endParaRPr sz="18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};</a:t>
            </a:r>
            <a:endParaRPr sz="1800"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733600"/>
            <a:ext cx="62484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2397975" y="2298125"/>
            <a:ext cx="67461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xhr.</a:t>
            </a:r>
            <a:r>
              <a:rPr b="1" lang="en" sz="1800">
                <a:solidFill>
                  <a:srgbClr val="0000FF"/>
                </a:solidFill>
              </a:rPr>
              <a:t>open</a:t>
            </a:r>
            <a:r>
              <a:rPr lang="en" sz="1800"/>
              <a:t>('GET','http://www.example.org/some.file', true); xhr.</a:t>
            </a:r>
            <a:r>
              <a:rPr b="1" lang="en" sz="1800">
                <a:solidFill>
                  <a:srgbClr val="0000FF"/>
                </a:solidFill>
              </a:rPr>
              <a:t>send</a:t>
            </a:r>
            <a:r>
              <a:rPr lang="en" sz="1800"/>
              <a:t>(null);</a:t>
            </a:r>
            <a:endParaRPr sz="1800"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150" y="3015050"/>
            <a:ext cx="7202999" cy="208087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3484025"/>
            <a:ext cx="8520600" cy="13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you've declared what will happen as soon as you receive the response, you need to actually make the request. You need to call the </a:t>
            </a:r>
            <a:r>
              <a:rPr b="1" lang="en" sz="1800">
                <a:solidFill>
                  <a:srgbClr val="0000FF"/>
                </a:solidFill>
              </a:rPr>
              <a:t>open()</a:t>
            </a:r>
            <a:r>
              <a:rPr lang="en" sz="1800"/>
              <a:t> and </a:t>
            </a:r>
            <a:r>
              <a:rPr b="1" lang="en" sz="1800">
                <a:solidFill>
                  <a:srgbClr val="0000FF"/>
                </a:solidFill>
              </a:rPr>
              <a:t>send()</a:t>
            </a:r>
            <a:r>
              <a:rPr lang="en" sz="1800"/>
              <a:t> methods of the HTTP request class</a:t>
            </a:r>
            <a:endParaRPr sz="1800"/>
          </a:p>
        </p:txBody>
      </p:sp>
      <p:sp>
        <p:nvSpPr>
          <p:cNvPr id="143" name="Google Shape;143;p27"/>
          <p:cNvSpPr txBox="1"/>
          <p:nvPr/>
        </p:nvSpPr>
        <p:spPr>
          <a:xfrm>
            <a:off x="-60850" y="1438450"/>
            <a:ext cx="91440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xhr.onreadystatechange = function(){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// process the server response </a:t>
            </a:r>
            <a:endParaRPr sz="18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};</a:t>
            </a:r>
            <a:endParaRPr sz="1800"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733600"/>
            <a:ext cx="62484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/>
        </p:nvSpPr>
        <p:spPr>
          <a:xfrm>
            <a:off x="2397975" y="2298125"/>
            <a:ext cx="67461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xhr.</a:t>
            </a:r>
            <a:r>
              <a:rPr b="1" lang="en" sz="1800">
                <a:solidFill>
                  <a:srgbClr val="0000FF"/>
                </a:solidFill>
              </a:rPr>
              <a:t>open</a:t>
            </a:r>
            <a:r>
              <a:rPr lang="en" sz="1800"/>
              <a:t>('GET','http://www.example.org/some.file', true); xhr.</a:t>
            </a:r>
            <a:r>
              <a:rPr b="1" lang="en" sz="1800">
                <a:solidFill>
                  <a:srgbClr val="0000FF"/>
                </a:solidFill>
              </a:rPr>
              <a:t>send</a:t>
            </a:r>
            <a:r>
              <a:rPr lang="en" sz="1800"/>
              <a:t>(null);</a:t>
            </a:r>
            <a:endParaRPr sz="1800"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150" y="3015050"/>
            <a:ext cx="7202999" cy="208087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3015038"/>
            <a:ext cx="5901301" cy="212845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handle the server response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5378075" y="4822025"/>
            <a:ext cx="3765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https://developer.mozilla.org/en-US/docs/AJAX/Getting_Started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537" y="178700"/>
            <a:ext cx="7508924" cy="44968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29"/>
          <p:cNvSpPr txBox="1"/>
          <p:nvPr/>
        </p:nvSpPr>
        <p:spPr>
          <a:xfrm>
            <a:off x="2017175" y="428175"/>
            <a:ext cx="3977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FYI, MDN calls their object httpRequest while I was calling it xhr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160" name="Google Shape;160;p29"/>
          <p:cNvCxnSpPr/>
          <p:nvPr/>
        </p:nvCxnSpPr>
        <p:spPr>
          <a:xfrm flipH="1">
            <a:off x="1674575" y="685075"/>
            <a:ext cx="513900" cy="18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/>
        </p:nvSpPr>
        <p:spPr>
          <a:xfrm>
            <a:off x="5378075" y="4822025"/>
            <a:ext cx="3765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https://developer.mozilla.org/en-US/docs/AJAX/Getting_Started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25" y="796549"/>
            <a:ext cx="7916550" cy="2261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/>
        </p:nvSpPr>
        <p:spPr>
          <a:xfrm>
            <a:off x="5378075" y="4822025"/>
            <a:ext cx="3765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https://developer.mozilla.org/en-US/docs/AJAX/Getting_Started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88" y="1061651"/>
            <a:ext cx="7849425" cy="1727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5378075" y="4822025"/>
            <a:ext cx="3765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https://developer.mozilla.org/en-US/docs/AJAX/Getting_Started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6583"/>
            <a:ext cx="9144000" cy="333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App Engine &amp; AJAX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1" y="0"/>
            <a:ext cx="87239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5811"/>
            <a:ext cx="9144001" cy="312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16" y="0"/>
            <a:ext cx="86245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47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752"/>
            <a:ext cx="9144000" cy="2210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2272"/>
            <a:ext cx="9143998" cy="290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73" y="0"/>
            <a:ext cx="8212455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 solution AJAX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650"/>
            <a:ext cx="9144000" cy="39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000"/>
            <a:ext cx="9144000" cy="23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600"/>
            <a:ext cx="9144000" cy="3257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https://www.ampproject.org/how-it-works/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75" y="0"/>
            <a:ext cx="74956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87" y="1472177"/>
            <a:ext cx="7710424" cy="1180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00" y="801150"/>
            <a:ext cx="8525200" cy="333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50" y="1559124"/>
            <a:ext cx="7943101" cy="8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0503"/>
            <a:ext cx="9144001" cy="882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2517"/>
            <a:ext cx="9144001" cy="697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make an HTTP request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